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6D0AE-3DCF-4D95-84C1-9DF61DB8B6F4}" type="datetimeFigureOut">
              <a:rPr lang="en-US" smtClean="0"/>
              <a:pPr/>
              <a:t>2/23/2010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9466F-E3FC-40BC-9675-EA1BAAB8C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00800" cy="1752600"/>
          </a:xfrm>
        </p:spPr>
        <p:txBody>
          <a:bodyPr>
            <a:normAutofit/>
          </a:bodyPr>
          <a:lstStyle/>
          <a:p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1026" name="Picture 2" descr="Glitter Text Generato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98236" cy="35719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52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AU" dirty="0" smtClean="0"/>
          </a:p>
          <a:p>
            <a:pPr>
              <a:buNone/>
            </a:pPr>
            <a:r>
              <a:rPr lang="en-AU" dirty="0" smtClean="0"/>
              <a:t>    </a:t>
            </a:r>
          </a:p>
          <a:p>
            <a:pPr>
              <a:buNone/>
            </a:pPr>
            <a:r>
              <a:rPr lang="en-AU" dirty="0"/>
              <a:t> </a:t>
            </a:r>
            <a:r>
              <a:rPr lang="en-AU" dirty="0" smtClean="0"/>
              <a:t>   My name is Chloe, I am 11 years old turning 12 in July. I am in grade 6 and my friends are:</a:t>
            </a:r>
          </a:p>
          <a:p>
            <a:pPr>
              <a:buNone/>
            </a:pPr>
            <a:r>
              <a:rPr lang="en-AU" dirty="0"/>
              <a:t> </a:t>
            </a:r>
            <a:r>
              <a:rPr lang="en-AU" dirty="0" smtClean="0"/>
              <a:t>   Chantal, Emily, Elise, Ashlee, Chenoa, Ellie, Georgia and Maxine </a:t>
            </a:r>
            <a:r>
              <a:rPr lang="en-AU" dirty="0" smtClean="0">
                <a:sym typeface="Wingdings" pitchFamily="2" charset="2"/>
              </a:rPr>
              <a:t> </a:t>
            </a:r>
          </a:p>
          <a:p>
            <a:pPr>
              <a:buNone/>
            </a:pPr>
            <a:r>
              <a:rPr lang="en-AU" dirty="0">
                <a:sym typeface="Wingdings" pitchFamily="2" charset="2"/>
              </a:rPr>
              <a:t> </a:t>
            </a:r>
            <a:r>
              <a:rPr lang="en-AU" dirty="0" smtClean="0">
                <a:sym typeface="Wingdings" pitchFamily="2" charset="2"/>
              </a:rPr>
              <a:t>   My hobbies are hanging around with friends, going to Blue Lights and eating Thai food!</a:t>
            </a:r>
          </a:p>
          <a:p>
            <a:pPr>
              <a:buNone/>
            </a:pPr>
            <a:r>
              <a:rPr lang="en-AU" dirty="0">
                <a:sym typeface="Wingdings" pitchFamily="2" charset="2"/>
              </a:rPr>
              <a:t> </a:t>
            </a:r>
            <a:r>
              <a:rPr lang="en-AU" dirty="0" smtClean="0">
                <a:sym typeface="Wingdings" pitchFamily="2" charset="2"/>
              </a:rPr>
              <a:t>   I have 4 pets, one cat called Kitty, one dog called Bean and 2 mice, one called Cindy and the other one Brenda.</a:t>
            </a:r>
            <a:endParaRPr lang="en-AU" dirty="0"/>
          </a:p>
        </p:txBody>
      </p:sp>
      <p:pic>
        <p:nvPicPr>
          <p:cNvPr id="4098" name="Picture 2" descr="Glitter Text Generato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714356"/>
            <a:ext cx="7105650" cy="15906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07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58204" cy="4340237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    In 2010, I hope to better myself in all of my work, I hope to have fun and learn to be mature.  I also hope to carry on a lot of fun memories that will remind me of all the fun times I had this year. </a:t>
            </a:r>
            <a:endParaRPr lang="en-AU" dirty="0"/>
          </a:p>
        </p:txBody>
      </p:sp>
      <p:pic>
        <p:nvPicPr>
          <p:cNvPr id="6146" name="Picture 2" descr="Glitter Text Generato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590675"/>
          </a:xfrm>
          <a:prstGeom prst="rect">
            <a:avLst/>
          </a:prstGeom>
          <a:noFill/>
        </p:spPr>
      </p:pic>
      <p:pic>
        <p:nvPicPr>
          <p:cNvPr id="6151" name="Picture 7" descr="C:\Program Files\Microsoft Office\Media\CntCD1\Animated\j017829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429108"/>
            <a:ext cx="2428892" cy="2428892"/>
          </a:xfrm>
          <a:prstGeom prst="rect">
            <a:avLst/>
          </a:prstGeom>
          <a:noFill/>
        </p:spPr>
      </p:pic>
      <p:pic>
        <p:nvPicPr>
          <p:cNvPr id="6152" name="Picture 8" descr="C:\Program Files\Microsoft Office\Media\CntCD1\Animated\j017829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571984"/>
            <a:ext cx="2286016" cy="2286016"/>
          </a:xfrm>
          <a:prstGeom prst="rect">
            <a:avLst/>
          </a:prstGeom>
          <a:noFill/>
        </p:spPr>
      </p:pic>
      <p:pic>
        <p:nvPicPr>
          <p:cNvPr id="6154" name="Picture 10" descr="C:\Program Files\Microsoft Office\Media\CntCD1\Animated\j017829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4500547"/>
            <a:ext cx="2357454" cy="2357454"/>
          </a:xfrm>
          <a:prstGeom prst="rect">
            <a:avLst/>
          </a:prstGeom>
          <a:noFill/>
        </p:spPr>
      </p:pic>
      <p:pic>
        <p:nvPicPr>
          <p:cNvPr id="6155" name="Picture 11" descr="C:\Program Files\Microsoft Office\Media\CntCD1\Animated\j017829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643446"/>
            <a:ext cx="2214554" cy="221455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1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7410" name="Picture 2" descr="Glitter Text Generato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000240"/>
            <a:ext cx="6677025" cy="158115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47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6  0.033 -0.05856  0.058 -0.05856  C 0.095 -0.05856  0.125 -0.02262  0.125 0.02262  C 0.125 0.03726  0.122 0.05057  0.116 0.06255  C 0.117 0.06255  0 0.24222  0 0.24355  C 0 0.24222  -0.117 0.06255  -0.116 0.06255  C -0.122 0.05057  -0.125 0.03726  -0.125 0.02262  C -0.125 -0.02262  -0.095 -0.05856  -0.057 -0.05856  C -0.033 -0.05856  -0.012 -0.02396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5|1.2|4|4.1|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141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6</cp:revision>
  <dcterms:created xsi:type="dcterms:W3CDTF">2010-02-21T23:07:08Z</dcterms:created>
  <dcterms:modified xsi:type="dcterms:W3CDTF">2010-02-22T23:42:30Z</dcterms:modified>
</cp:coreProperties>
</file>